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56" r:id="rId3"/>
    <p:sldId id="260" r:id="rId4"/>
    <p:sldId id="261" r:id="rId5"/>
    <p:sldId id="257" r:id="rId6"/>
    <p:sldId id="263" r:id="rId7"/>
    <p:sldId id="264" r:id="rId8"/>
    <p:sldId id="258" r:id="rId9"/>
    <p:sldId id="266" r:id="rId1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06" autoAdjust="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EC854-AC6F-406A-BD04-D9828176BBB1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B3C37-A0FF-411A-9DBE-C29239C1148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1744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1" dirty="0"/>
              <a:t>Resultado Informe STAN CERELA</a:t>
            </a:r>
            <a:endParaRPr lang="es-AR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B3C37-A0FF-411A-9DBE-C29239C11487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8042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B3C37-A0FF-411A-9DBE-C29239C11487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9099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Resultado Informe STAN CERELA</a:t>
            </a:r>
            <a:endParaRPr lang="es-AR" dirty="0"/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B3C37-A0FF-411A-9DBE-C29239C11487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061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DB353-E03C-AF24-8A8E-8B5580DD4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E5DC66-01EE-2787-9259-CC201843C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7C23A1-5394-D971-9EFF-6B8FDAA77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7353A4-57FF-042B-D280-02F05CCB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24A1B1-409D-9DDE-02AB-9A68DE6E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314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B05D79-024B-F30A-6905-4F467C3B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A8E0DD-19B8-823B-1949-C0DC0931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FA1B3E-D156-A79E-48E5-4FD2439AC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8708DA-8EC2-CCD1-AF31-36BC7E9E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12BDC0-31A0-0F3C-988D-6B5A1F43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0686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87870-A8D9-388E-2A1E-8E37F249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EBCA1F-AC28-71E1-0B02-39E9B57F0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2516F9-34B0-2AC2-C399-04A0C09D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59AB3B-E0E2-D06D-FB44-DC056AB9D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310C8C-D7F5-EA7D-E3EA-C17940D2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195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A0FBE-B232-EEC5-B68D-D8A3E63A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20ADAC-E263-6501-29FF-9D7A8BE2C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E5D2B9-72F7-2EBB-1900-9D087BB7B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076011-6F3D-8736-7740-F5A262D74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2A36D5-69C2-5A05-BDD2-7B2522976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E4AB97-31FE-F14F-1099-4534D00C9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940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12BB42-ED4D-9E1F-A690-64F37E3FF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445795-34B9-3179-D041-7878D387A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F02BD5-B302-B532-1B87-2BA2BE4E1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0C01AB-16D0-12B2-962D-67A6ABF74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2CFC638-DC59-5216-984E-45522BE71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91AE8CF-CB85-D766-F27D-7782C9B3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87721A9-59B9-A077-FAD1-3F755DDCA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A579BA8-6300-722D-C492-38766DC07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1569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C09EB-243A-4E5A-E6AD-759F6C22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ED6BA3-4A43-F42D-3DFC-D73DA1C0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C4E1F9-9961-AD74-B455-49305F86C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31F7E6-2148-CE75-99AF-2CAEDCD9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8568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871580C-C28F-9E80-6A55-A987F21B3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CD571CB-2D7C-6673-7F0A-8DDD43025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09896F-96A6-1C0B-6B1F-51D04924C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8990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00ACF-AF33-F817-0A09-DE20EC77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5EECAF-2AE3-7A2A-9D9E-942B8427C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15BF1E-4D9E-7A01-FF72-A692D6F0B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2C654F-395A-001A-94F4-DD8F5527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77D2EB-A64D-A8B7-D78F-022F34B2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1FA8D3-9E61-FDFB-42BF-B1BF2FD7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32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2D123-F251-4F0C-F3A5-4066025D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FFE4AB8-76B7-EB9B-03FA-EF7CAAF50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6C3553-6223-E475-91F5-CBAF1A453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D5D169-8D28-C850-6FC2-56061A8AB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3CC3F4-F8A5-E102-B815-4873D0B64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D28868-713B-1F8F-3F97-3AF46560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9029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9CD3D-B3B7-AB9D-6C93-8F5B3062D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40925F-19D0-B837-26A4-8E5300846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8D82AF-A44A-1004-968A-B2E14D7D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2743E5-CC0A-B968-341D-BE450695D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2E8AB2-71EE-5057-25C5-4BA8AE76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159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A0962B-E4CA-CD04-10E0-62058EC6B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BC9CAD-60E3-12CE-3948-7F8D6C9A9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30D5C3-AAA2-1B09-F7E2-B6AFA5325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B7DF7B-53C7-49A9-9E1D-A7B68F11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98564-2155-ADD8-9F45-8C486C8E7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568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56518B6-01D6-EE69-3CB7-D4E35D96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A8B9E4-46EE-3752-C5A4-5022546E6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677DB-B85B-156F-C30B-262FFDA406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250F4-1DF1-495F-973A-C79061A7B7E3}" type="datetimeFigureOut">
              <a:rPr lang="es-AR" smtClean="0"/>
              <a:t>27/1/2023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C01EC-3F82-81B3-B928-4344E0B24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241076-9264-1562-96B7-8BB0B838B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B20F2-2ED7-4C85-868B-844AE95BEEF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315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88487BB6-D84A-846A-A629-4DDC728E8E1E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F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E08106E-9456-E9E1-7385-3F62DE5F7011}"/>
              </a:ext>
            </a:extLst>
          </p:cNvPr>
          <p:cNvSpPr txBox="1"/>
          <p:nvPr/>
        </p:nvSpPr>
        <p:spPr>
          <a:xfrm>
            <a:off x="2020048" y="1695887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Caldo MRS</a:t>
            </a:r>
          </a:p>
          <a:p>
            <a:pPr algn="ctr"/>
            <a:endParaRPr lang="es-AR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59F48A0-3695-C154-0D5B-34A1F4DA4175}"/>
              </a:ext>
            </a:extLst>
          </p:cNvPr>
          <p:cNvSpPr txBox="1"/>
          <p:nvPr/>
        </p:nvSpPr>
        <p:spPr>
          <a:xfrm>
            <a:off x="7666176" y="1695887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Agar MRS</a:t>
            </a:r>
          </a:p>
          <a:p>
            <a:pPr algn="ctr"/>
            <a:endParaRPr lang="es-AR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AB54868-540B-9667-8E10-A6C4DBA7F3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 b="19042"/>
          <a:stretch/>
        </p:blipFill>
        <p:spPr>
          <a:xfrm>
            <a:off x="3360420" y="2286773"/>
            <a:ext cx="2621137" cy="40056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D058DA-1FFB-E473-DB9A-7675F902BE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 b="19042"/>
          <a:stretch/>
        </p:blipFill>
        <p:spPr>
          <a:xfrm>
            <a:off x="639551" y="2286772"/>
            <a:ext cx="2621137" cy="40056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740544-E066-3E4B-EB1B-B6FEAB568B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8" b="22549"/>
          <a:stretch/>
        </p:blipFill>
        <p:spPr>
          <a:xfrm>
            <a:off x="6164136" y="2260225"/>
            <a:ext cx="2674550" cy="40322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144C2A4-8DB2-A914-C62F-F06A5C351F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 b="13138"/>
          <a:stretch/>
        </p:blipFill>
        <p:spPr>
          <a:xfrm>
            <a:off x="9021265" y="2286773"/>
            <a:ext cx="2614109" cy="40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92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4BB3C3E4-2BF3-5368-BE58-D60F29CBA7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6" b="22083"/>
          <a:stretch/>
        </p:blipFill>
        <p:spPr>
          <a:xfrm>
            <a:off x="5484159" y="619125"/>
            <a:ext cx="4022912" cy="60219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60462AB-F6C7-F127-3B2D-8797EE89AE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1" b="22083"/>
          <a:stretch/>
        </p:blipFill>
        <p:spPr>
          <a:xfrm>
            <a:off x="1150844" y="619125"/>
            <a:ext cx="4133850" cy="602215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9E08106E-9456-E9E1-7385-3F62DE5F7011}"/>
              </a:ext>
            </a:extLst>
          </p:cNvPr>
          <p:cNvSpPr txBox="1"/>
          <p:nvPr/>
        </p:nvSpPr>
        <p:spPr>
          <a:xfrm>
            <a:off x="3676651" y="1305915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Caldo MRS</a:t>
            </a:r>
          </a:p>
          <a:p>
            <a:pPr algn="ctr"/>
            <a:endParaRPr lang="es-AR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59F48A0-3695-C154-0D5B-34A1F4DA4175}"/>
              </a:ext>
            </a:extLst>
          </p:cNvPr>
          <p:cNvSpPr txBox="1"/>
          <p:nvPr/>
        </p:nvSpPr>
        <p:spPr>
          <a:xfrm>
            <a:off x="7950575" y="1292040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Agar MRS</a:t>
            </a:r>
          </a:p>
          <a:p>
            <a:pPr algn="ctr"/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C559F4A-BA85-3355-FBD4-5739EC954E5A}"/>
              </a:ext>
            </a:extLst>
          </p:cNvPr>
          <p:cNvSpPr txBox="1"/>
          <p:nvPr/>
        </p:nvSpPr>
        <p:spPr>
          <a:xfrm>
            <a:off x="262218" y="239050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F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151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2F9CC2A-CD5A-1E3D-E265-E9AB1CE52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" y="1267117"/>
            <a:ext cx="9373251" cy="526969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0DB46F0-2ECE-88DF-5848-9A1A9128AB21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F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B9606B7-C223-6325-7206-7790BC362527}"/>
              </a:ext>
            </a:extLst>
          </p:cNvPr>
          <p:cNvSpPr/>
          <p:nvPr/>
        </p:nvSpPr>
        <p:spPr>
          <a:xfrm>
            <a:off x="7734300" y="5204460"/>
            <a:ext cx="342900" cy="205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CBA8F1F-285E-189D-D8F7-79565BBBB0C8}"/>
              </a:ext>
            </a:extLst>
          </p:cNvPr>
          <p:cNvSpPr/>
          <p:nvPr/>
        </p:nvSpPr>
        <p:spPr>
          <a:xfrm>
            <a:off x="7734300" y="5563488"/>
            <a:ext cx="342900" cy="471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531D655-6BB3-47AA-FD7F-F0EE251B57C0}"/>
              </a:ext>
            </a:extLst>
          </p:cNvPr>
          <p:cNvSpPr/>
          <p:nvPr/>
        </p:nvSpPr>
        <p:spPr>
          <a:xfrm>
            <a:off x="7139940" y="5204460"/>
            <a:ext cx="342900" cy="205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916C28D-E794-E415-BC96-AFFC57B7D2BC}"/>
              </a:ext>
            </a:extLst>
          </p:cNvPr>
          <p:cNvSpPr/>
          <p:nvPr/>
        </p:nvSpPr>
        <p:spPr>
          <a:xfrm>
            <a:off x="7139940" y="5556756"/>
            <a:ext cx="342900" cy="4782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42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361F3079-66C8-DE98-4F49-F3E49664D000}"/>
              </a:ext>
            </a:extLst>
          </p:cNvPr>
          <p:cNvSpPr txBox="1"/>
          <p:nvPr/>
        </p:nvSpPr>
        <p:spPr>
          <a:xfrm>
            <a:off x="1285314" y="1267138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Caldo MRS</a:t>
            </a:r>
          </a:p>
          <a:p>
            <a:pPr algn="ctr"/>
            <a:endParaRPr lang="es-AR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424999A-FC2F-5ED3-6EFD-E1CF96AFE8DF}"/>
              </a:ext>
            </a:extLst>
          </p:cNvPr>
          <p:cNvSpPr txBox="1"/>
          <p:nvPr/>
        </p:nvSpPr>
        <p:spPr>
          <a:xfrm>
            <a:off x="7970184" y="1267138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Agar MRS</a:t>
            </a:r>
          </a:p>
          <a:p>
            <a:pPr algn="ctr"/>
            <a:endParaRPr lang="es-AR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CC08D0-AAA4-16AE-ECBC-B1377FBD86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3" b="22352"/>
          <a:stretch/>
        </p:blipFill>
        <p:spPr>
          <a:xfrm>
            <a:off x="2909667" y="1801904"/>
            <a:ext cx="2654551" cy="411480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713342-2751-A34B-769D-1C333D1992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1" b="17058"/>
          <a:stretch/>
        </p:blipFill>
        <p:spPr>
          <a:xfrm>
            <a:off x="81688" y="1801904"/>
            <a:ext cx="2745195" cy="411480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A6345B6-D06E-26AD-BCB8-39061FD837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6" b="21523"/>
          <a:stretch/>
        </p:blipFill>
        <p:spPr>
          <a:xfrm>
            <a:off x="5866560" y="1801905"/>
            <a:ext cx="3086100" cy="411480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EDAE394-282F-C1EE-ED9E-E192B8D036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13" b="15687"/>
          <a:stretch/>
        </p:blipFill>
        <p:spPr>
          <a:xfrm>
            <a:off x="9064439" y="1801905"/>
            <a:ext cx="3086100" cy="4114801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FA5C246D-B9A8-213A-7566-BF30B5B518BB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G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184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29DB07C-594D-78A4-DD49-F00FB05778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8" b="22963"/>
          <a:stretch/>
        </p:blipFill>
        <p:spPr>
          <a:xfrm>
            <a:off x="6280898" y="609600"/>
            <a:ext cx="4006102" cy="61987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BC8112E-A82B-91F8-D643-EF567EB8C7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6" b="20556"/>
          <a:stretch/>
        </p:blipFill>
        <p:spPr>
          <a:xfrm>
            <a:off x="1980399" y="609599"/>
            <a:ext cx="4093190" cy="619874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61F3079-66C8-DE98-4F49-F3E49664D000}"/>
              </a:ext>
            </a:extLst>
          </p:cNvPr>
          <p:cNvSpPr txBox="1"/>
          <p:nvPr/>
        </p:nvSpPr>
        <p:spPr>
          <a:xfrm>
            <a:off x="4469468" y="1292039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Caldo MRS</a:t>
            </a:r>
          </a:p>
          <a:p>
            <a:pPr algn="ctr"/>
            <a:endParaRPr lang="es-AR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424999A-FC2F-5ED3-6EFD-E1CF96AFE8DF}"/>
              </a:ext>
            </a:extLst>
          </p:cNvPr>
          <p:cNvSpPr txBox="1"/>
          <p:nvPr/>
        </p:nvSpPr>
        <p:spPr>
          <a:xfrm>
            <a:off x="8682878" y="1267138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Agar MRS</a:t>
            </a:r>
          </a:p>
          <a:p>
            <a:pPr algn="ctr"/>
            <a:endParaRPr lang="es-AR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5D2CAC-5E6A-EC49-4A26-E93205CC0DDC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G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71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97D10-0A0F-3D12-2951-A190A9F0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A5F7B3-5DA1-5474-1071-222BBB48D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FD292BF-4768-B619-A31D-B8877A466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841" y="0"/>
            <a:ext cx="10278318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5731871-8468-CF6C-9C51-823D19F2BEAB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G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3EADA88-C9A8-371F-3474-FC581FC17C51}"/>
              </a:ext>
            </a:extLst>
          </p:cNvPr>
          <p:cNvSpPr/>
          <p:nvPr/>
        </p:nvSpPr>
        <p:spPr>
          <a:xfrm>
            <a:off x="9670148" y="4848860"/>
            <a:ext cx="464451" cy="205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A697975-2DDB-F61F-C8DE-8B46B42EA82C}"/>
              </a:ext>
            </a:extLst>
          </p:cNvPr>
          <p:cNvSpPr/>
          <p:nvPr/>
        </p:nvSpPr>
        <p:spPr>
          <a:xfrm>
            <a:off x="8790940" y="4848860"/>
            <a:ext cx="342900" cy="205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4841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A5EF49A-0278-DD1C-CE98-23920AF6C677}"/>
              </a:ext>
            </a:extLst>
          </p:cNvPr>
          <p:cNvSpPr txBox="1"/>
          <p:nvPr/>
        </p:nvSpPr>
        <p:spPr>
          <a:xfrm>
            <a:off x="2339825" y="1248109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Caldo MRS</a:t>
            </a:r>
          </a:p>
          <a:p>
            <a:pPr algn="ctr"/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38C52AF-1C3E-7FBB-F17E-C1DCEE7D99B5}"/>
              </a:ext>
            </a:extLst>
          </p:cNvPr>
          <p:cNvSpPr txBox="1"/>
          <p:nvPr/>
        </p:nvSpPr>
        <p:spPr>
          <a:xfrm>
            <a:off x="8259468" y="1248109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Agar MRS</a:t>
            </a:r>
          </a:p>
          <a:p>
            <a:pPr algn="ctr"/>
            <a:endParaRPr lang="es-A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10C5B2D-B433-C424-1ABC-139FBCAC2F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0" b="16722"/>
          <a:stretch/>
        </p:blipFill>
        <p:spPr>
          <a:xfrm>
            <a:off x="9232996" y="1849809"/>
            <a:ext cx="2727090" cy="40517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F4E10EC-B265-A778-1687-752388C4FA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148" y="1849809"/>
            <a:ext cx="2623218" cy="36536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EEF0B3B-B0E6-FE64-A18B-C8CA388435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4" y="1849811"/>
            <a:ext cx="3121623" cy="36523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73F0A67-E6CE-CB76-91CB-DEDDD73743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17" b="14215"/>
          <a:stretch/>
        </p:blipFill>
        <p:spPr>
          <a:xfrm>
            <a:off x="6101801" y="1849810"/>
            <a:ext cx="3011555" cy="403333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629499E-B6EE-A263-45CC-B51432A88D22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H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0123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6DF77A5-32E4-C7C0-D7FF-40B63E749D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9" b="22157"/>
          <a:stretch/>
        </p:blipFill>
        <p:spPr>
          <a:xfrm>
            <a:off x="6436662" y="531380"/>
            <a:ext cx="4120403" cy="624793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EEA172-5908-56DD-096B-6D6885C8C3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25098"/>
          <a:stretch/>
        </p:blipFill>
        <p:spPr>
          <a:xfrm>
            <a:off x="2149848" y="541291"/>
            <a:ext cx="4120403" cy="624793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D30BCF7-FA42-A6B0-DEB3-93275706D95E}"/>
              </a:ext>
            </a:extLst>
          </p:cNvPr>
          <p:cNvSpPr txBox="1"/>
          <p:nvPr/>
        </p:nvSpPr>
        <p:spPr>
          <a:xfrm>
            <a:off x="4388224" y="974853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Caldo MRS</a:t>
            </a:r>
          </a:p>
          <a:p>
            <a:pPr algn="ctr"/>
            <a:endParaRPr lang="es-A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582BB6-A4C1-186B-97A5-E309633655EA}"/>
              </a:ext>
            </a:extLst>
          </p:cNvPr>
          <p:cNvSpPr txBox="1"/>
          <p:nvPr/>
        </p:nvSpPr>
        <p:spPr>
          <a:xfrm>
            <a:off x="8023972" y="974852"/>
            <a:ext cx="170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Agar MRS</a:t>
            </a:r>
          </a:p>
          <a:p>
            <a:pPr algn="ctr"/>
            <a:endParaRPr lang="es-AR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44571B0-E4B8-7564-410C-DD7C85101BFC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H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5570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068E0-A618-6C21-3737-FEA060B7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5AC25C-EE3B-6886-3DAD-EEF810BB0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96D5487-82DF-883B-3E1C-A5959F9C2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78" y="78828"/>
            <a:ext cx="10258633" cy="677917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4CAC550-9AB8-3D26-CCC4-3101EAC158DC}"/>
              </a:ext>
            </a:extLst>
          </p:cNvPr>
          <p:cNvSpPr txBox="1"/>
          <p:nvPr/>
        </p:nvSpPr>
        <p:spPr>
          <a:xfrm>
            <a:off x="378334" y="610849"/>
            <a:ext cx="197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Nova" panose="020B0504020202020204" pitchFamily="34" charset="0"/>
                <a:cs typeface="Aldhabi" panose="01000000000000000000" pitchFamily="2" charset="-78"/>
              </a:rPr>
              <a:t>CEPA H</a:t>
            </a:r>
            <a:endParaRPr lang="es-AR" sz="2000" dirty="0">
              <a:latin typeface="Arial Nova" panose="020B0504020202020204" pitchFamily="34" charset="0"/>
              <a:cs typeface="Aldhabi" panose="01000000000000000000" pitchFamily="2" charset="-78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E3FA081-497B-4939-1989-952531B4072D}"/>
              </a:ext>
            </a:extLst>
          </p:cNvPr>
          <p:cNvSpPr/>
          <p:nvPr/>
        </p:nvSpPr>
        <p:spPr>
          <a:xfrm>
            <a:off x="9162522" y="4801235"/>
            <a:ext cx="342900" cy="205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9741B53-96CB-B136-74C7-1F7CAC59FA4F}"/>
              </a:ext>
            </a:extLst>
          </p:cNvPr>
          <p:cNvSpPr/>
          <p:nvPr/>
        </p:nvSpPr>
        <p:spPr>
          <a:xfrm>
            <a:off x="8359513" y="4801235"/>
            <a:ext cx="342900" cy="205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96548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53</Words>
  <Application>Microsoft Office PowerPoint</Application>
  <PresentationFormat>Panorámica</PresentationFormat>
  <Paragraphs>26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Arial Nova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Iraporda</dc:creator>
  <cp:lastModifiedBy>Carolina Iraporda</cp:lastModifiedBy>
  <cp:revision>5</cp:revision>
  <dcterms:created xsi:type="dcterms:W3CDTF">2022-11-11T16:58:34Z</dcterms:created>
  <dcterms:modified xsi:type="dcterms:W3CDTF">2023-01-27T18:23:55Z</dcterms:modified>
</cp:coreProperties>
</file>