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7" roundtripDataSignature="AMtx7mgZlP7+JoBq9nsIvchcP0cNhaeB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634875" y="4419600"/>
            <a:ext cx="997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>
                <a:latin typeface="Calibri"/>
                <a:ea typeface="Calibri"/>
                <a:cs typeface="Calibri"/>
                <a:sym typeface="Calibri"/>
              </a:rPr>
              <a:t>FASN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>
                <a:latin typeface="Calibri"/>
                <a:ea typeface="Calibri"/>
                <a:cs typeface="Calibri"/>
                <a:sym typeface="Calibri"/>
              </a:rPr>
              <a:t>(270KDa)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496275" y="5528325"/>
            <a:ext cx="127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>
                <a:latin typeface="Calibri"/>
                <a:ea typeface="Calibri"/>
                <a:cs typeface="Calibri"/>
                <a:sym typeface="Calibri"/>
              </a:rPr>
              <a:t>Tubulina (55KDa)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7825" y="4318375"/>
            <a:ext cx="3652675" cy="2262638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2715475" y="4061100"/>
            <a:ext cx="443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300">
                <a:latin typeface="Calibri"/>
                <a:ea typeface="Calibri"/>
                <a:cs typeface="Calibri"/>
                <a:sym typeface="Calibri"/>
              </a:rPr>
              <a:t>M  </a:t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3013350" y="4045800"/>
            <a:ext cx="52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300">
                <a:latin typeface="Calibri"/>
                <a:ea typeface="Calibri"/>
                <a:cs typeface="Calibri"/>
                <a:sym typeface="Calibri"/>
              </a:rPr>
              <a:t>E </a:t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920875" y="3919550"/>
            <a:ext cx="928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200">
                <a:latin typeface="Calibri"/>
                <a:ea typeface="Calibri"/>
                <a:cs typeface="Calibri"/>
                <a:sym typeface="Calibri"/>
              </a:rPr>
              <a:t>AP</a:t>
            </a:r>
            <a:endParaRPr b="1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200">
                <a:latin typeface="Calibri"/>
                <a:ea typeface="Calibri"/>
                <a:cs typeface="Calibri"/>
                <a:sym typeface="Calibri"/>
              </a:rPr>
              <a:t>(50mM) </a:t>
            </a:r>
            <a:endParaRPr b="1"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4572000" y="3904100"/>
            <a:ext cx="85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300">
                <a:latin typeface="Calibri"/>
                <a:ea typeface="Calibri"/>
                <a:cs typeface="Calibri"/>
                <a:sym typeface="Calibri"/>
              </a:rPr>
              <a:t>Fr</a:t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300">
                <a:latin typeface="Calibri"/>
                <a:ea typeface="Calibri"/>
                <a:cs typeface="Calibri"/>
                <a:sym typeface="Calibri"/>
              </a:rPr>
              <a:t> (2.5mM) </a:t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311275" y="3919550"/>
            <a:ext cx="928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200">
                <a:latin typeface="Calibri"/>
                <a:ea typeface="Calibri"/>
                <a:cs typeface="Calibri"/>
                <a:sym typeface="Calibri"/>
              </a:rPr>
              <a:t>AP</a:t>
            </a:r>
            <a:endParaRPr b="1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200">
                <a:latin typeface="Calibri"/>
                <a:ea typeface="Calibri"/>
                <a:cs typeface="Calibri"/>
                <a:sym typeface="Calibri"/>
              </a:rPr>
              <a:t>(40mM) </a:t>
            </a:r>
            <a:endParaRPr b="1"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5105400" y="3904100"/>
            <a:ext cx="1177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300">
                <a:latin typeface="Calibri"/>
                <a:ea typeface="Calibri"/>
                <a:cs typeface="Calibri"/>
                <a:sym typeface="Calibri"/>
              </a:rPr>
              <a:t>AP/</a:t>
            </a:r>
            <a:r>
              <a:rPr b="1" lang="es-ES" sz="1300">
                <a:latin typeface="Calibri"/>
                <a:ea typeface="Calibri"/>
                <a:cs typeface="Calibri"/>
                <a:sym typeface="Calibri"/>
              </a:rPr>
              <a:t>Fr (40/2.5mM) </a:t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3225" y="193975"/>
            <a:ext cx="5763499" cy="36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2022-04-27T14:18:52Z</dcterms:created>
  <dc:creator>Usuario</dc:creator>
</cp:coreProperties>
</file>